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7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6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6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7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8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2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8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82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4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34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8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3BFB7-41D5-40D8-8659-3DB364C3D88F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9B386-B531-445D-A5BB-4E76C64EF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2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AutoShape 4" descr="Image result for crispr cas9"/>
          <p:cNvSpPr>
            <a:spLocks noChangeAspect="1" noChangeArrowheads="1"/>
          </p:cNvSpPr>
          <p:nvPr/>
        </p:nvSpPr>
        <p:spPr bwMode="auto">
          <a:xfrm>
            <a:off x="155575" y="-67545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AutoShape 6" descr="Image result for crispr cas9"/>
          <p:cNvSpPr>
            <a:spLocks noChangeAspect="1" noChangeArrowheads="1"/>
          </p:cNvSpPr>
          <p:nvPr/>
        </p:nvSpPr>
        <p:spPr bwMode="auto">
          <a:xfrm>
            <a:off x="307975" y="-52305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1" name="Straight Connector 90"/>
          <p:cNvCxnSpPr/>
          <p:nvPr/>
        </p:nvCxnSpPr>
        <p:spPr>
          <a:xfrm>
            <a:off x="973361" y="4755622"/>
            <a:ext cx="1286956" cy="80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691681" y="4424380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1662165" y="455992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2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2306874" y="4764914"/>
            <a:ext cx="46492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30892" y="5709353"/>
            <a:ext cx="2258691" cy="360040"/>
          </a:xfrm>
          <a:prstGeom prst="rect">
            <a:avLst/>
          </a:prstGeom>
          <a:solidFill>
            <a:srgbClr val="8A8283"/>
          </a:solidFill>
          <a:ln>
            <a:solidFill>
              <a:srgbClr val="655D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CYBB Ex 2-13 </a:t>
            </a:r>
            <a:r>
              <a:rPr lang="en-GB" dirty="0" err="1"/>
              <a:t>polyA</a:t>
            </a:r>
            <a:endParaRPr lang="en-GB" dirty="0"/>
          </a:p>
        </p:txBody>
      </p:sp>
      <p:sp>
        <p:nvSpPr>
          <p:cNvPr id="121" name="Right Arrow 120"/>
          <p:cNvSpPr/>
          <p:nvPr/>
        </p:nvSpPr>
        <p:spPr>
          <a:xfrm>
            <a:off x="2843486" y="45895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2" name="Picture 8" descr="Image result for crispr cas9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5" b="9815"/>
          <a:stretch/>
        </p:blipFill>
        <p:spPr bwMode="auto">
          <a:xfrm>
            <a:off x="1196692" y="3528962"/>
            <a:ext cx="1395306" cy="68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946" y="4385773"/>
            <a:ext cx="633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exon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7624" y="4852524"/>
            <a:ext cx="607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intron 1</a:t>
            </a:r>
          </a:p>
        </p:txBody>
      </p:sp>
      <p:pic>
        <p:nvPicPr>
          <p:cNvPr id="69" name="Picture 2" descr="C:\Users\sejjgs0\AppData\Local\Microsoft\Windows\Temporary Internet Files\Content.IE5\0GFTRJCX\scissors-silhouett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20437">
            <a:off x="1649155" y="4212611"/>
            <a:ext cx="193648" cy="19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H="1">
            <a:off x="1411610" y="5014329"/>
            <a:ext cx="343023" cy="653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834613" y="5011479"/>
            <a:ext cx="376871" cy="66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145161" y="3428104"/>
            <a:ext cx="383979" cy="190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48469" y="3236537"/>
            <a:ext cx="383979" cy="190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02224" y="3354405"/>
            <a:ext cx="538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Cas9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1118829" y="4429009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TextBox 159"/>
          <p:cNvSpPr txBox="1"/>
          <p:nvPr/>
        </p:nvSpPr>
        <p:spPr>
          <a:xfrm>
            <a:off x="1065036" y="455992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2023386" y="4420371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TextBox 161"/>
          <p:cNvSpPr txBox="1"/>
          <p:nvPr/>
        </p:nvSpPr>
        <p:spPr>
          <a:xfrm>
            <a:off x="1983712" y="455992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3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2555331" y="4409305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TextBox 163"/>
          <p:cNvSpPr txBox="1"/>
          <p:nvPr/>
        </p:nvSpPr>
        <p:spPr>
          <a:xfrm>
            <a:off x="2483327" y="455992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13</a:t>
            </a:r>
          </a:p>
        </p:txBody>
      </p:sp>
      <p:cxnSp>
        <p:nvCxnSpPr>
          <p:cNvPr id="181" name="Straight Connector 180"/>
          <p:cNvCxnSpPr/>
          <p:nvPr/>
        </p:nvCxnSpPr>
        <p:spPr>
          <a:xfrm>
            <a:off x="3933116" y="4746984"/>
            <a:ext cx="1286956" cy="80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5436096" y="4756276"/>
            <a:ext cx="46492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3675607" y="4843886"/>
            <a:ext cx="607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intron 1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5355692" y="4411733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TextBox 191"/>
          <p:cNvSpPr txBox="1"/>
          <p:nvPr/>
        </p:nvSpPr>
        <p:spPr>
          <a:xfrm>
            <a:off x="5316898" y="455128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3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5684553" y="4400667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TextBox 193"/>
          <p:cNvSpPr txBox="1"/>
          <p:nvPr/>
        </p:nvSpPr>
        <p:spPr>
          <a:xfrm>
            <a:off x="5612549" y="455128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13</a:t>
            </a:r>
          </a:p>
        </p:txBody>
      </p:sp>
      <p:cxnSp>
        <p:nvCxnSpPr>
          <p:cNvPr id="196" name="Straight Connector 195"/>
          <p:cNvCxnSpPr/>
          <p:nvPr/>
        </p:nvCxnSpPr>
        <p:spPr>
          <a:xfrm>
            <a:off x="3419872" y="4756892"/>
            <a:ext cx="1286956" cy="80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tangle 197"/>
          <p:cNvSpPr/>
          <p:nvPr/>
        </p:nvSpPr>
        <p:spPr>
          <a:xfrm>
            <a:off x="4161453" y="4404874"/>
            <a:ext cx="1034236" cy="504253"/>
          </a:xfrm>
          <a:prstGeom prst="rect">
            <a:avLst/>
          </a:prstGeom>
          <a:solidFill>
            <a:srgbClr val="8A8283"/>
          </a:solidFill>
          <a:ln>
            <a:solidFill>
              <a:srgbClr val="655D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1200" b="1" dirty="0"/>
              <a:t> Ex2-13polyA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3627500" y="4420371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TextBox 200"/>
          <p:cNvSpPr txBox="1"/>
          <p:nvPr/>
        </p:nvSpPr>
        <p:spPr>
          <a:xfrm>
            <a:off x="3553019" y="455128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</a:t>
            </a:r>
          </a:p>
        </p:txBody>
      </p:sp>
      <p:sp>
        <p:nvSpPr>
          <p:cNvPr id="230" name="Rectangle 229"/>
          <p:cNvSpPr/>
          <p:nvPr/>
        </p:nvSpPr>
        <p:spPr>
          <a:xfrm>
            <a:off x="1148260" y="3504979"/>
            <a:ext cx="383979" cy="190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pic>
        <p:nvPicPr>
          <p:cNvPr id="233" name="Picture 2" descr="Image result for ipsc cell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06" t="58329" r="5600"/>
          <a:stretch/>
        </p:blipFill>
        <p:spPr bwMode="auto">
          <a:xfrm>
            <a:off x="4150812" y="5672436"/>
            <a:ext cx="1124656" cy="89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4" name="Picture 10" descr="Image result for neutrophi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013" y="5761167"/>
            <a:ext cx="230661" cy="18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" name="Picture 10" descr="Image result for neutrophil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689" y="6095883"/>
            <a:ext cx="259751" cy="20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" name="Picture 10" descr="Image result for neutrophil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115" y="6321206"/>
            <a:ext cx="272520" cy="2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10" descr="Image result for neutrophil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730" y="5913567"/>
            <a:ext cx="261607" cy="20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" name="Picture 10" descr="Image result for neutrophi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413" y="5913567"/>
            <a:ext cx="230661" cy="18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7" name="Picture 10" descr="Image result for neutrophil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304019"/>
            <a:ext cx="259751" cy="20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" name="Picture 10" descr="Image result for neutrophil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688" y="5850027"/>
            <a:ext cx="272520" cy="2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9" name="Picture 10" descr="Image result for neutrophil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516" y="6065730"/>
            <a:ext cx="261607" cy="20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5168527" y="5516580"/>
            <a:ext cx="402833" cy="2476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Image result for facs plot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0"/>
          <a:stretch/>
        </p:blipFill>
        <p:spPr bwMode="auto">
          <a:xfrm>
            <a:off x="6990028" y="3996612"/>
            <a:ext cx="2148437" cy="148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306888" y="5400801"/>
            <a:ext cx="114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Gp91phox</a:t>
            </a:r>
          </a:p>
        </p:txBody>
      </p:sp>
      <p:sp>
        <p:nvSpPr>
          <p:cNvPr id="19" name="Curved Down Arrow 18"/>
          <p:cNvSpPr/>
          <p:nvPr/>
        </p:nvSpPr>
        <p:spPr>
          <a:xfrm rot="10800000" flipH="1">
            <a:off x="5427322" y="6128125"/>
            <a:ext cx="1351104" cy="144016"/>
          </a:xfrm>
          <a:prstGeom prst="curvedDown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Curved Down Arrow 19"/>
          <p:cNvSpPr/>
          <p:nvPr/>
        </p:nvSpPr>
        <p:spPr>
          <a:xfrm rot="3540495">
            <a:off x="4350251" y="5232669"/>
            <a:ext cx="696779" cy="153355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32034" y="4966637"/>
            <a:ext cx="416255" cy="234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419327" y="5693825"/>
            <a:ext cx="1610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myeloid differentiation</a:t>
            </a:r>
          </a:p>
        </p:txBody>
      </p:sp>
      <p:sp>
        <p:nvSpPr>
          <p:cNvPr id="277" name="TextBox 276"/>
          <p:cNvSpPr txBox="1"/>
          <p:nvPr/>
        </p:nvSpPr>
        <p:spPr>
          <a:xfrm>
            <a:off x="3536014" y="6536377"/>
            <a:ext cx="2300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Targeted gene insertion into </a:t>
            </a:r>
            <a:r>
              <a:rPr lang="en-GB" sz="1200" dirty="0" err="1"/>
              <a:t>iPSCs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7325864" y="3555298"/>
            <a:ext cx="192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Protein </a:t>
            </a:r>
            <a:r>
              <a:rPr lang="en-GB" dirty="0" smtClean="0"/>
              <a:t>expression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55575" y="34057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779912" y="4721556"/>
            <a:ext cx="388834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1273331" y="4716209"/>
            <a:ext cx="388834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7" name="Straight Connector 126"/>
          <p:cNvCxnSpPr/>
          <p:nvPr/>
        </p:nvCxnSpPr>
        <p:spPr>
          <a:xfrm flipH="1">
            <a:off x="5240859" y="4487071"/>
            <a:ext cx="78296" cy="36063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>
            <a:off x="5188518" y="4487071"/>
            <a:ext cx="78296" cy="36063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" name="Picture 2" descr="Image result for TALEN image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05" y="455716"/>
            <a:ext cx="1473211" cy="55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Rectangle 85"/>
          <p:cNvSpPr/>
          <p:nvPr/>
        </p:nvSpPr>
        <p:spPr>
          <a:xfrm>
            <a:off x="141732" y="2426515"/>
            <a:ext cx="2258691" cy="360040"/>
          </a:xfrm>
          <a:prstGeom prst="rect">
            <a:avLst/>
          </a:prstGeom>
          <a:solidFill>
            <a:srgbClr val="8A8283"/>
          </a:solidFill>
          <a:ln>
            <a:solidFill>
              <a:srgbClr val="655D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CYBB Ex 1-13 poly A</a:t>
            </a:r>
          </a:p>
        </p:txBody>
      </p:sp>
      <p:cxnSp>
        <p:nvCxnSpPr>
          <p:cNvPr id="118" name="Straight Connector 156"/>
          <p:cNvCxnSpPr/>
          <p:nvPr/>
        </p:nvCxnSpPr>
        <p:spPr>
          <a:xfrm flipH="1">
            <a:off x="826418" y="1718597"/>
            <a:ext cx="343023" cy="653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57"/>
          <p:cNvCxnSpPr/>
          <p:nvPr/>
        </p:nvCxnSpPr>
        <p:spPr>
          <a:xfrm>
            <a:off x="1244966" y="1728302"/>
            <a:ext cx="376871" cy="66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64"/>
          <p:cNvCxnSpPr/>
          <p:nvPr/>
        </p:nvCxnSpPr>
        <p:spPr>
          <a:xfrm>
            <a:off x="985963" y="1498315"/>
            <a:ext cx="1286956" cy="80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65"/>
          <p:cNvSpPr/>
          <p:nvPr/>
        </p:nvSpPr>
        <p:spPr>
          <a:xfrm>
            <a:off x="1704283" y="1167073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TextBox 166"/>
          <p:cNvSpPr txBox="1"/>
          <p:nvPr/>
        </p:nvSpPr>
        <p:spPr>
          <a:xfrm>
            <a:off x="1674767" y="13026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2</a:t>
            </a:r>
          </a:p>
        </p:txBody>
      </p:sp>
      <p:cxnSp>
        <p:nvCxnSpPr>
          <p:cNvPr id="125" name="Straight Connector 167"/>
          <p:cNvCxnSpPr/>
          <p:nvPr/>
        </p:nvCxnSpPr>
        <p:spPr>
          <a:xfrm>
            <a:off x="2319476" y="1507607"/>
            <a:ext cx="46492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69"/>
          <p:cNvSpPr txBox="1"/>
          <p:nvPr/>
        </p:nvSpPr>
        <p:spPr>
          <a:xfrm>
            <a:off x="354548" y="1128466"/>
            <a:ext cx="633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exon</a:t>
            </a:r>
          </a:p>
        </p:txBody>
      </p:sp>
      <p:sp>
        <p:nvSpPr>
          <p:cNvPr id="130" name="Rectangle 171"/>
          <p:cNvSpPr/>
          <p:nvPr/>
        </p:nvSpPr>
        <p:spPr>
          <a:xfrm>
            <a:off x="1131431" y="1171702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TextBox 172"/>
          <p:cNvSpPr txBox="1"/>
          <p:nvPr/>
        </p:nvSpPr>
        <p:spPr>
          <a:xfrm>
            <a:off x="1077638" y="13026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</a:t>
            </a:r>
          </a:p>
        </p:txBody>
      </p:sp>
      <p:sp>
        <p:nvSpPr>
          <p:cNvPr id="132" name="Rectangle 173"/>
          <p:cNvSpPr/>
          <p:nvPr/>
        </p:nvSpPr>
        <p:spPr>
          <a:xfrm>
            <a:off x="2035988" y="1163064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TextBox 174"/>
          <p:cNvSpPr txBox="1"/>
          <p:nvPr/>
        </p:nvSpPr>
        <p:spPr>
          <a:xfrm>
            <a:off x="1996314" y="13026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3</a:t>
            </a:r>
          </a:p>
        </p:txBody>
      </p:sp>
      <p:sp>
        <p:nvSpPr>
          <p:cNvPr id="134" name="Rectangle 175"/>
          <p:cNvSpPr/>
          <p:nvPr/>
        </p:nvSpPr>
        <p:spPr>
          <a:xfrm>
            <a:off x="2567933" y="1151998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TextBox 176"/>
          <p:cNvSpPr txBox="1"/>
          <p:nvPr/>
        </p:nvSpPr>
        <p:spPr>
          <a:xfrm>
            <a:off x="2495929" y="130261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13</a:t>
            </a:r>
          </a:p>
        </p:txBody>
      </p:sp>
      <p:pic>
        <p:nvPicPr>
          <p:cNvPr id="136" name="Picture 2" descr="C:\Users\sejjgs0\AppData\Local\Microsoft\Windows\Temporary Internet Files\Content.IE5\0GFTRJCX\scissors-silhouett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20437">
            <a:off x="1119284" y="951646"/>
            <a:ext cx="193648" cy="19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TextBox 178"/>
          <p:cNvSpPr txBox="1"/>
          <p:nvPr/>
        </p:nvSpPr>
        <p:spPr>
          <a:xfrm>
            <a:off x="1188669" y="1591292"/>
            <a:ext cx="607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intron 1</a:t>
            </a:r>
          </a:p>
        </p:txBody>
      </p:sp>
      <p:sp>
        <p:nvSpPr>
          <p:cNvPr id="138" name="Right Arrow 179"/>
          <p:cNvSpPr/>
          <p:nvPr/>
        </p:nvSpPr>
        <p:spPr>
          <a:xfrm>
            <a:off x="2913879" y="133847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0" name="Straight Connector 213"/>
          <p:cNvCxnSpPr/>
          <p:nvPr/>
        </p:nvCxnSpPr>
        <p:spPr>
          <a:xfrm>
            <a:off x="4238045" y="1563604"/>
            <a:ext cx="1286956" cy="80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214"/>
          <p:cNvSpPr/>
          <p:nvPr/>
        </p:nvSpPr>
        <p:spPr>
          <a:xfrm>
            <a:off x="4956365" y="1232362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TextBox 215"/>
          <p:cNvSpPr txBox="1"/>
          <p:nvPr/>
        </p:nvSpPr>
        <p:spPr>
          <a:xfrm>
            <a:off x="4926849" y="136790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2</a:t>
            </a:r>
          </a:p>
        </p:txBody>
      </p:sp>
      <p:cxnSp>
        <p:nvCxnSpPr>
          <p:cNvPr id="144" name="Straight Connector 216"/>
          <p:cNvCxnSpPr/>
          <p:nvPr/>
        </p:nvCxnSpPr>
        <p:spPr>
          <a:xfrm>
            <a:off x="5571558" y="1572896"/>
            <a:ext cx="46492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222"/>
          <p:cNvSpPr/>
          <p:nvPr/>
        </p:nvSpPr>
        <p:spPr>
          <a:xfrm>
            <a:off x="5288070" y="1228353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Box 223"/>
          <p:cNvSpPr txBox="1"/>
          <p:nvPr/>
        </p:nvSpPr>
        <p:spPr>
          <a:xfrm>
            <a:off x="5248396" y="136790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3</a:t>
            </a:r>
          </a:p>
        </p:txBody>
      </p:sp>
      <p:sp>
        <p:nvSpPr>
          <p:cNvPr id="147" name="Rectangle 224"/>
          <p:cNvSpPr/>
          <p:nvPr/>
        </p:nvSpPr>
        <p:spPr>
          <a:xfrm>
            <a:off x="5820015" y="1217287"/>
            <a:ext cx="152412" cy="48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TextBox 225"/>
          <p:cNvSpPr txBox="1"/>
          <p:nvPr/>
        </p:nvSpPr>
        <p:spPr>
          <a:xfrm>
            <a:off x="5748011" y="136790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13</a:t>
            </a:r>
          </a:p>
        </p:txBody>
      </p:sp>
      <p:sp>
        <p:nvSpPr>
          <p:cNvPr id="149" name="Rectangle 228"/>
          <p:cNvSpPr/>
          <p:nvPr/>
        </p:nvSpPr>
        <p:spPr>
          <a:xfrm>
            <a:off x="3565621" y="1228353"/>
            <a:ext cx="1012002" cy="432153"/>
          </a:xfrm>
          <a:prstGeom prst="rect">
            <a:avLst/>
          </a:prstGeom>
          <a:solidFill>
            <a:srgbClr val="8A8283"/>
          </a:solidFill>
          <a:ln>
            <a:solidFill>
              <a:srgbClr val="655D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Ex 1-13polyA</a:t>
            </a:r>
          </a:p>
        </p:txBody>
      </p:sp>
      <p:pic>
        <p:nvPicPr>
          <p:cNvPr id="150" name="Picture 2" descr="Image result for ipsc cell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06" t="58329" r="5600"/>
          <a:stretch/>
        </p:blipFill>
        <p:spPr bwMode="auto">
          <a:xfrm>
            <a:off x="4181347" y="2412203"/>
            <a:ext cx="1172995" cy="93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10" descr="Image result for neutrophi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595" y="2575332"/>
            <a:ext cx="230661" cy="18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10" descr="Image result for neutrophil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71" y="2910048"/>
            <a:ext cx="259751" cy="20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10" descr="Image result for neutrophil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728" y="3141248"/>
            <a:ext cx="272520" cy="2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10" descr="Image result for neutrophil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312" y="2727732"/>
            <a:ext cx="261607" cy="20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10" descr="Image result for neutrophi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995" y="2727732"/>
            <a:ext cx="230661" cy="18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10" descr="Image result for neutrophil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925" y="3124061"/>
            <a:ext cx="259751" cy="20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" name="Picture 10" descr="Image result for neutrophil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70" y="2664192"/>
            <a:ext cx="272520" cy="2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" name="Picture 10" descr="Image result for neutrophil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098" y="2879895"/>
            <a:ext cx="261607" cy="20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Rectangle 267"/>
          <p:cNvSpPr/>
          <p:nvPr/>
        </p:nvSpPr>
        <p:spPr>
          <a:xfrm>
            <a:off x="5294322" y="2270247"/>
            <a:ext cx="402833" cy="2476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3" name="Picture 2" descr="Image result for facs plot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0"/>
          <a:stretch/>
        </p:blipFill>
        <p:spPr bwMode="auto">
          <a:xfrm>
            <a:off x="7030979" y="849874"/>
            <a:ext cx="2148437" cy="148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4" descr="Image result for facs plot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70" t="42567" r="16185" b="14484"/>
          <a:stretch/>
        </p:blipFill>
        <p:spPr bwMode="auto">
          <a:xfrm flipH="1">
            <a:off x="7858796" y="1415786"/>
            <a:ext cx="786386" cy="79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Rectangle 16"/>
          <p:cNvSpPr/>
          <p:nvPr/>
        </p:nvSpPr>
        <p:spPr>
          <a:xfrm>
            <a:off x="8006761" y="1580050"/>
            <a:ext cx="708544" cy="6425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8" name="Picture 4" descr="Image result for facs plot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70" t="42567" r="26013" b="14484"/>
          <a:stretch/>
        </p:blipFill>
        <p:spPr bwMode="auto">
          <a:xfrm flipH="1">
            <a:off x="7758375" y="1438190"/>
            <a:ext cx="693644" cy="79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" name="TextBox 272"/>
          <p:cNvSpPr txBox="1"/>
          <p:nvPr/>
        </p:nvSpPr>
        <p:spPr>
          <a:xfrm>
            <a:off x="7338466" y="2264873"/>
            <a:ext cx="114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Gp91phox</a:t>
            </a:r>
          </a:p>
        </p:txBody>
      </p:sp>
      <p:sp>
        <p:nvSpPr>
          <p:cNvPr id="190" name="Curved Down Arrow 273"/>
          <p:cNvSpPr/>
          <p:nvPr/>
        </p:nvSpPr>
        <p:spPr>
          <a:xfrm rot="10800000" flipH="1">
            <a:off x="5592714" y="3003094"/>
            <a:ext cx="1351104" cy="144016"/>
          </a:xfrm>
          <a:prstGeom prst="curvedDown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5" name="Curved Down Arrow 274"/>
          <p:cNvSpPr/>
          <p:nvPr/>
        </p:nvSpPr>
        <p:spPr>
          <a:xfrm rot="3540495">
            <a:off x="4485928" y="1964126"/>
            <a:ext cx="696779" cy="153355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7" name="Rectangle 275"/>
          <p:cNvSpPr/>
          <p:nvPr/>
        </p:nvSpPr>
        <p:spPr>
          <a:xfrm>
            <a:off x="4458045" y="1738892"/>
            <a:ext cx="416255" cy="234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TextBox 278"/>
          <p:cNvSpPr txBox="1"/>
          <p:nvPr/>
        </p:nvSpPr>
        <p:spPr>
          <a:xfrm>
            <a:off x="5439924" y="2546906"/>
            <a:ext cx="1610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myeloid differentiation</a:t>
            </a:r>
          </a:p>
        </p:txBody>
      </p:sp>
      <p:sp>
        <p:nvSpPr>
          <p:cNvPr id="202" name="TextBox 279"/>
          <p:cNvSpPr txBox="1"/>
          <p:nvPr/>
        </p:nvSpPr>
        <p:spPr>
          <a:xfrm>
            <a:off x="3560133" y="3224009"/>
            <a:ext cx="2300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Targeted gene insertion into </a:t>
            </a:r>
            <a:r>
              <a:rPr lang="en-GB" sz="1200" dirty="0" err="1"/>
              <a:t>iPSCs</a:t>
            </a:r>
            <a:endParaRPr lang="en-GB" sz="1200" dirty="0"/>
          </a:p>
        </p:txBody>
      </p:sp>
      <p:sp>
        <p:nvSpPr>
          <p:cNvPr id="203" name="TextBox 280"/>
          <p:cNvSpPr txBox="1"/>
          <p:nvPr/>
        </p:nvSpPr>
        <p:spPr>
          <a:xfrm>
            <a:off x="7002630" y="488927"/>
            <a:ext cx="224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 protein </a:t>
            </a:r>
            <a:r>
              <a:rPr lang="en-GB" dirty="0" smtClean="0"/>
              <a:t>expression</a:t>
            </a:r>
            <a:endParaRPr lang="en-GB" dirty="0"/>
          </a:p>
        </p:txBody>
      </p:sp>
      <p:sp>
        <p:nvSpPr>
          <p:cNvPr id="204" name="TextBox 281"/>
          <p:cNvSpPr txBox="1"/>
          <p:nvPr/>
        </p:nvSpPr>
        <p:spPr>
          <a:xfrm>
            <a:off x="68969" y="-2738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05" name="Rectangle 114"/>
          <p:cNvSpPr/>
          <p:nvPr/>
        </p:nvSpPr>
        <p:spPr>
          <a:xfrm>
            <a:off x="4563929" y="1533896"/>
            <a:ext cx="388834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Rectangle 115"/>
          <p:cNvSpPr/>
          <p:nvPr/>
        </p:nvSpPr>
        <p:spPr>
          <a:xfrm>
            <a:off x="1294863" y="1469483"/>
            <a:ext cx="388834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7" name="Straight Connector 123"/>
          <p:cNvCxnSpPr/>
          <p:nvPr/>
        </p:nvCxnSpPr>
        <p:spPr>
          <a:xfrm flipH="1">
            <a:off x="4650322" y="1340768"/>
            <a:ext cx="78296" cy="36063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125"/>
          <p:cNvCxnSpPr/>
          <p:nvPr/>
        </p:nvCxnSpPr>
        <p:spPr>
          <a:xfrm flipH="1">
            <a:off x="4597981" y="1340768"/>
            <a:ext cx="78296" cy="36063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06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085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61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Giorgia Santilli</dc:creator>
  <cp:lastModifiedBy>Patricia Cheng</cp:lastModifiedBy>
  <cp:revision>33</cp:revision>
  <dcterms:created xsi:type="dcterms:W3CDTF">2016-12-15T14:42:34Z</dcterms:created>
  <dcterms:modified xsi:type="dcterms:W3CDTF">2016-12-21T14:31:11Z</dcterms:modified>
</cp:coreProperties>
</file>