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2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45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/>
              <a:t>
Proposed algorithm for diagnosis and risk stratification of ACLF and AD. Data from Jalan et al. (2014) and Jalan et al. (2015).</a:t>
            </a:r>
          </a:p>
          <a:p>
            <a:endParaRPr/>
          </a:p>
          <a:p>
            <a:r>
              <a:rPr lang="en-GB"/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1446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onlinelibrary.wiley.com/doi/10.1002/lt.24621/full#lt24621-fig-0002" TargetMode="External"/><Relationship Id="rId5" Type="http://schemas.openxmlformats.org/officeDocument/2006/relationships/hyperlink" Target="http://onlinelibrary.wiley.com/doi/10.1002/lt.v22.S1/issuetoc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61963"/>
            <a:ext cx="9070975" cy="798512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Novel approaches and therapeutics in acute‐on‐chronic liver failure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4826" y="2792408"/>
            <a:ext cx="3114348" cy="2057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7000" y="6840538"/>
            <a:ext cx="68929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>
                <a:solidFill>
                  <a:srgbClr val="000000"/>
                </a:solidFill>
              </a:rPr>
              <a:t>Liver Transplantation</a:t>
            </a:r>
            <a:r>
              <a:rPr lang="en-GB" sz="1100">
                <a:solidFill>
                  <a:srgbClr val="000000"/>
                </a:solidFill>
              </a:rPr>
              <a:t/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5"/>
              </a:rPr>
              <a:t>Volume 22, Issue S1, </a:t>
            </a:r>
            <a:r>
              <a:rPr lang="en-GB" sz="1100">
                <a:solidFill>
                  <a:srgbClr val="000000"/>
                </a:solidFill>
              </a:rPr>
              <a:t>pages 14-19, 26 OCT 2016 DOI: 10.1002/lt.24621</a:t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6"/>
              </a:rPr>
              <a:t>http://onlinelibrary.wiley.com/doi/10.1002/lt.24621/full#lt24621-fig-0002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Novel approaches and therapeutics in acute‐on‐chronic liver failure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Dominic Allington-Smith</cp:lastModifiedBy>
  <cp:revision>1</cp:revision>
  <cp:lastPrinted>1601-01-01T00:00:00Z</cp:lastPrinted>
  <dcterms:created xsi:type="dcterms:W3CDTF">2011-01-20T16:54:28Z</dcterms:created>
  <dcterms:modified xsi:type="dcterms:W3CDTF">2017-12-21T17:02:31Z</dcterms:modified>
</cp:coreProperties>
</file>