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620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fld id="{3DB8634D-6861-4123-B33E-4A69BC3594D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22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E78A471-D789-41F3-8A64-F8CE717DD838}" type="slidenum">
              <a:rPr lang="en-GB"/>
              <a:t>1</a:t>
            </a:fld>
            <a:endParaRPr lang="en-GB"/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10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ln/>
        </p:spPr>
        <p:txBody>
          <a:bodyPr tIns="10584"/>
          <a:lstStyle/>
          <a:p>
            <a:pPr algn="just" eaLnBrk="1">
              <a:lnSpc>
                <a:spcPct val="93000"/>
              </a:lnSpc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/>
              <a:t>
The percentage of improvement in the prediction error of the MELD, MELD‐Na, and the Child‐Pugh score in comparison with the CLIF‐C ACLF score. Data from Jalan et al. (2014).</a:t>
            </a:r>
          </a:p>
          <a:p>
            <a:endParaRPr/>
          </a:p>
          <a:p>
            <a:r>
              <a:rPr lang="en-GB"/>
              <a:t>IF THIS IMAGE HAS BEEN PROVIDED BY OR IS OWNED BY A THIRD PARTY, AS INDICATED IN THE CAPTION LINE, THEN FURTHER PERMISSION MAY BE NEEDED BEFORE ANY FURTHER USE. PLEASE CONTACT WILEY'S PERMISSIONS DEPARTMENT ON PERMISSIONS@WILEY.COM OR USE THE RIGHTSLINK SERVICE BY CLICKING ON THE 'REQUEST PERMISSIONS' LINK ACCOMPANYING THIS ARTICLE. WILEY OR AUTHOR OWNED IMAGES MAY BE USED FOR NON-COMMERCIAL PURPOSES, SUBJECT TO PROPER CITATION OF THE ARTICLE, AUTHOR, AND PUBLISHER.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4274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835F-EAB0-4ED2-A968-0980A81755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A307-86D9-4069-899A-C1B09C8DF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4B7843-4E17-42A9-8FE3-5E47CE8316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9069387" cy="2417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4338638"/>
            <a:ext cx="9069387" cy="2417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65E9B0-7DA8-466E-963D-86F25D5E43B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102DDB-C13F-473E-AACA-21864AE54F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227DA-043B-4C48-91A2-32B39C53C3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22E44-FC5C-4E3E-8CAB-290F97FD3C1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FD631-3533-49BF-8675-298A6C14A22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3DBE94-DEC4-4881-8D14-AF6CCDF9C6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1BC93-EF5F-4F33-8BFB-4A24491F25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49EE62-BC28-4A7F-B1F5-B6ACB6EE66B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FF142-1807-4DC6-9742-35132D5054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AB055419-CB8B-4279-962F-1AC4AB6A6D2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onlinelibrary.wiley.com/doi/10.1002/lt.24621/full#lt24621-fig-0003" TargetMode="External"/><Relationship Id="rId5" Type="http://schemas.openxmlformats.org/officeDocument/2006/relationships/hyperlink" Target="http://onlinelibrary.wiley.com/doi/10.1002/lt.v22.S1/issuetoc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61963"/>
            <a:ext cx="9070975" cy="798512"/>
          </a:xfrm>
        </p:spPr>
        <p:txBody>
          <a:bodyPr tIns="14112"/>
          <a:lstStyle/>
          <a:p>
            <a:pPr eaLnBrk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GB" sz="1600" b="1" smtClean="0"/>
              <a:t>Novel approaches and therapeutics in acute‐on‐chronic liver failure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1476" y="2311446"/>
            <a:ext cx="4781048" cy="3019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0" cy="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127000" y="6840538"/>
            <a:ext cx="6892925" cy="557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54702" rIns="90000" bIns="4500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GB" sz="1100" b="1">
                <a:solidFill>
                  <a:srgbClr val="000000"/>
                </a:solidFill>
              </a:rPr>
              <a:t>Liver Transplantation</a:t>
            </a:r>
            <a:r>
              <a:rPr lang="en-GB" sz="1100">
                <a:solidFill>
                  <a:srgbClr val="000000"/>
                </a:solidFill>
              </a:rPr>
              <a:t/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5"/>
              </a:rPr>
              <a:t>Volume 22, Issue S1, </a:t>
            </a:r>
            <a:r>
              <a:rPr lang="en-GB" sz="1100">
                <a:solidFill>
                  <a:srgbClr val="000000"/>
                </a:solidFill>
              </a:rPr>
              <a:t>pages 14-19, 26 OCT 2016 DOI: 10.1002/lt.24621</a:t>
            </a:r>
            <a:br>
              <a:rPr lang="en-GB" sz="1100">
                <a:solidFill>
                  <a:srgbClr val="000000"/>
                </a:solidFill>
              </a:rPr>
            </a:br>
            <a:r>
              <a:rPr lang="en-GB" sz="1100">
                <a:solidFill>
                  <a:srgbClr val="000000"/>
                </a:solidFill>
                <a:hlinkClick r:id="rId6"/>
              </a:rPr>
              <a:t>http://onlinelibrary.wiley.com/doi/10.1002/lt.24621/full#lt24621-fig-0003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Novel approaches and therapeutics in acute‐on‐chronic liver failure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interference as a resistance mechanism against crop parasites in Africa: a ‘Trojan horse’ approach</dc:title>
  <dc:creator>Agile User</dc:creator>
  <cp:lastModifiedBy>Dominic Allington-Smith</cp:lastModifiedBy>
  <cp:revision>1</cp:revision>
  <cp:lastPrinted>1601-01-01T00:00:00Z</cp:lastPrinted>
  <dcterms:created xsi:type="dcterms:W3CDTF">2011-01-20T16:54:28Z</dcterms:created>
  <dcterms:modified xsi:type="dcterms:W3CDTF">2017-12-21T17:02:43Z</dcterms:modified>
</cp:coreProperties>
</file>