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9" r:id="rId2"/>
  </p:sldIdLst>
  <p:sldSz cx="6858000" cy="9144000" type="screen4x3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A1288"/>
    <a:srgbClr val="FFFFFF"/>
    <a:srgbClr val="27D32B"/>
    <a:srgbClr val="F56A2B"/>
    <a:srgbClr val="F3540D"/>
    <a:srgbClr val="3229A3"/>
    <a:srgbClr val="5A51D3"/>
    <a:srgbClr val="2318B4"/>
    <a:srgbClr val="5DE160"/>
    <a:srgbClr val="FF6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5" autoAdjust="0"/>
    <p:restoredTop sz="93506" autoAdjust="0"/>
  </p:normalViewPr>
  <p:slideViewPr>
    <p:cSldViewPr snapToGrid="0" showGuides="1">
      <p:cViewPr varScale="1">
        <p:scale>
          <a:sx n="62" d="100"/>
          <a:sy n="62" d="100"/>
        </p:scale>
        <p:origin x="-816" y="-104"/>
      </p:cViewPr>
      <p:guideLst>
        <p:guide orient="horz" pos="462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6" y="1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/>
          <a:lstStyle>
            <a:lvl1pPr algn="r">
              <a:defRPr sz="1200"/>
            </a:lvl1pPr>
          </a:lstStyle>
          <a:p>
            <a:fld id="{F967C485-D3B0-4EB8-8D53-BFBF7472EB17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6" y="6453596"/>
            <a:ext cx="4303606" cy="339725"/>
          </a:xfrm>
          <a:prstGeom prst="rect">
            <a:avLst/>
          </a:prstGeom>
        </p:spPr>
        <p:txBody>
          <a:bodyPr vert="horz" lIns="91327" tIns="45663" rIns="91327" bIns="45663" rtlCol="0" anchor="b"/>
          <a:lstStyle>
            <a:lvl1pPr algn="r">
              <a:defRPr sz="1200"/>
            </a:lvl1pPr>
          </a:lstStyle>
          <a:p>
            <a:fld id="{31A9FB62-78EB-4D0E-AC0A-03A41324C7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43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2F6DF-D467-473E-9799-56A69E53FA2A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0025" y="509588"/>
            <a:ext cx="19113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27388"/>
            <a:ext cx="794385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D9A2A-FC0A-4735-A86F-F97A29776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3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4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5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1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6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3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4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0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9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5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52B6-D4B1-4D96-9ED9-3E87948B72A3}" type="datetimeFigureOut">
              <a:rPr lang="en-GB" smtClean="0"/>
              <a:t>20/04/17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6A76-5E24-45A2-AE01-9F5F2CFC5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4714" y="1531782"/>
            <a:ext cx="31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charset="0"/>
              </a:rPr>
              <a:t>B</a:t>
            </a:r>
            <a:endParaRPr lang="en-GB" sz="1400" dirty="0"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4417" b="3057"/>
          <a:stretch/>
        </p:blipFill>
        <p:spPr>
          <a:xfrm>
            <a:off x="426102" y="4231886"/>
            <a:ext cx="6036340" cy="2727437"/>
          </a:xfrm>
          <a:prstGeom prst="rect">
            <a:avLst/>
          </a:prstGeom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4714" y="4102129"/>
            <a:ext cx="31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charset="0"/>
              </a:rPr>
              <a:t>C</a:t>
            </a:r>
            <a:endParaRPr lang="en-GB" sz="1400" dirty="0">
              <a:latin typeface="Arial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4714" y="24568"/>
            <a:ext cx="31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charset="0"/>
              </a:rPr>
              <a:t>A</a:t>
            </a:r>
            <a:endParaRPr lang="en-GB" sz="14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69" y="1622229"/>
            <a:ext cx="6408835" cy="2351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05" y="183820"/>
            <a:ext cx="5760021" cy="135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1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26564</TotalTime>
  <Words>3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B-1 B cells – a novel source for tissue resident macrophages</dc:title>
  <dc:creator>rmhatau</dc:creator>
  <cp:lastModifiedBy>Derek Gilroy</cp:lastModifiedBy>
  <cp:revision>1151</cp:revision>
  <cp:lastPrinted>2016-03-16T09:14:00Z</cp:lastPrinted>
  <dcterms:created xsi:type="dcterms:W3CDTF">2013-06-03T10:53:04Z</dcterms:created>
  <dcterms:modified xsi:type="dcterms:W3CDTF">2017-04-20T19:33:42Z</dcterms:modified>
</cp:coreProperties>
</file>