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6858000" cy="9144000" type="screen4x3"/>
  <p:notesSz cx="99314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A1288"/>
    <a:srgbClr val="FFFFFF"/>
    <a:srgbClr val="27D32B"/>
    <a:srgbClr val="F56A2B"/>
    <a:srgbClr val="F3540D"/>
    <a:srgbClr val="3229A3"/>
    <a:srgbClr val="5A51D3"/>
    <a:srgbClr val="2318B4"/>
    <a:srgbClr val="5DE160"/>
    <a:srgbClr val="FF6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5" autoAdjust="0"/>
    <p:restoredTop sz="93506" autoAdjust="0"/>
  </p:normalViewPr>
  <p:slideViewPr>
    <p:cSldViewPr snapToGrid="0" showGuides="1">
      <p:cViewPr varScale="1">
        <p:scale>
          <a:sx n="62" d="100"/>
          <a:sy n="62" d="100"/>
        </p:scale>
        <p:origin x="-2632" y="-112"/>
      </p:cViewPr>
      <p:guideLst>
        <p:guide orient="horz" pos="3256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6" y="1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/>
          <a:lstStyle>
            <a:lvl1pPr algn="r">
              <a:defRPr sz="1200"/>
            </a:lvl1pPr>
          </a:lstStyle>
          <a:p>
            <a:fld id="{F967C485-D3B0-4EB8-8D53-BFBF7472EB17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6" y="6453596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 anchor="b"/>
          <a:lstStyle>
            <a:lvl1pPr algn="r">
              <a:defRPr sz="1200"/>
            </a:lvl1pPr>
          </a:lstStyle>
          <a:p>
            <a:fld id="{31A9FB62-78EB-4D0E-AC0A-03A41324C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94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2F6DF-D467-473E-9799-56A69E53FA2A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10025" y="509588"/>
            <a:ext cx="19113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3227388"/>
            <a:ext cx="794385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18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6100" y="645318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D9A2A-FC0A-4735-A86F-F97A29776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3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D9A2A-FC0A-4735-A86F-F97A297769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90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24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55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7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51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46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3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4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80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69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45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752B6-D4B1-4D96-9ED9-3E87948B72A3}" type="datetimeFigureOut">
              <a:rPr lang="en-GB" smtClean="0"/>
              <a:t>19/04/17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3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52" y="682499"/>
            <a:ext cx="5778500" cy="695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917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26591</TotalTime>
  <Words>1</Words>
  <Application>Microsoft Macintosh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B-1 B cells – a novel source for tissue resident macrophages</dc:title>
  <dc:creator>rmhatau</dc:creator>
  <cp:lastModifiedBy>Derek Gilroy</cp:lastModifiedBy>
  <cp:revision>1157</cp:revision>
  <cp:lastPrinted>2016-03-16T09:14:00Z</cp:lastPrinted>
  <dcterms:created xsi:type="dcterms:W3CDTF">2013-06-03T10:53:04Z</dcterms:created>
  <dcterms:modified xsi:type="dcterms:W3CDTF">2017-04-19T09:38:16Z</dcterms:modified>
</cp:coreProperties>
</file>