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6" r:id="rId6"/>
    <p:sldId id="265" r:id="rId7"/>
    <p:sldId id="262" r:id="rId8"/>
    <p:sldId id="263" r:id="rId9"/>
    <p:sldId id="268" r:id="rId10"/>
    <p:sldId id="270" r:id="rId11"/>
    <p:sldId id="267" r:id="rId12"/>
  </p:sldIdLst>
  <p:sldSz cx="7578725" cy="10693400"/>
  <p:notesSz cx="6797675" cy="9928225"/>
  <p:defaultTextStyle>
    <a:defPPr>
      <a:defRPr lang="en-US"/>
    </a:defPPr>
    <a:lvl1pPr marL="0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031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062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6093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8124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0155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2186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4217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6248" algn="l" defTabSz="1044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910" y="78"/>
      </p:cViewPr>
      <p:guideLst>
        <p:guide orient="horz" pos="3368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3321887"/>
            <a:ext cx="6441916" cy="22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809" y="6059593"/>
            <a:ext cx="530510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8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1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0931" y="571801"/>
            <a:ext cx="1278910" cy="121637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203" y="571801"/>
            <a:ext cx="3710418" cy="121637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4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67" y="6871500"/>
            <a:ext cx="6441916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67" y="4532321"/>
            <a:ext cx="6441916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0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60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8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0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2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2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203" y="3326836"/>
            <a:ext cx="2494664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5178" y="3326836"/>
            <a:ext cx="2494664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36" y="428232"/>
            <a:ext cx="682085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37" y="2393639"/>
            <a:ext cx="3348586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031" indent="0">
              <a:buNone/>
              <a:defRPr sz="2300" b="1"/>
            </a:lvl2pPr>
            <a:lvl3pPr marL="1044062" indent="0">
              <a:buNone/>
              <a:defRPr sz="2100" b="1"/>
            </a:lvl3pPr>
            <a:lvl4pPr marL="1566093" indent="0">
              <a:buNone/>
              <a:defRPr sz="1800" b="1"/>
            </a:lvl4pPr>
            <a:lvl5pPr marL="2088124" indent="0">
              <a:buNone/>
              <a:defRPr sz="1800" b="1"/>
            </a:lvl5pPr>
            <a:lvl6pPr marL="2610155" indent="0">
              <a:buNone/>
              <a:defRPr sz="1800" b="1"/>
            </a:lvl6pPr>
            <a:lvl7pPr marL="3132186" indent="0">
              <a:buNone/>
              <a:defRPr sz="1800" b="1"/>
            </a:lvl7pPr>
            <a:lvl8pPr marL="3654217" indent="0">
              <a:buNone/>
              <a:defRPr sz="1800" b="1"/>
            </a:lvl8pPr>
            <a:lvl9pPr marL="417624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37" y="3391194"/>
            <a:ext cx="3348586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9888" y="2393639"/>
            <a:ext cx="334990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031" indent="0">
              <a:buNone/>
              <a:defRPr sz="2300" b="1"/>
            </a:lvl2pPr>
            <a:lvl3pPr marL="1044062" indent="0">
              <a:buNone/>
              <a:defRPr sz="2100" b="1"/>
            </a:lvl3pPr>
            <a:lvl4pPr marL="1566093" indent="0">
              <a:buNone/>
              <a:defRPr sz="1800" b="1"/>
            </a:lvl4pPr>
            <a:lvl5pPr marL="2088124" indent="0">
              <a:buNone/>
              <a:defRPr sz="1800" b="1"/>
            </a:lvl5pPr>
            <a:lvl6pPr marL="2610155" indent="0">
              <a:buNone/>
              <a:defRPr sz="1800" b="1"/>
            </a:lvl6pPr>
            <a:lvl7pPr marL="3132186" indent="0">
              <a:buNone/>
              <a:defRPr sz="1800" b="1"/>
            </a:lvl7pPr>
            <a:lvl8pPr marL="3654217" indent="0">
              <a:buNone/>
              <a:defRPr sz="1800" b="1"/>
            </a:lvl8pPr>
            <a:lvl9pPr marL="417624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9888" y="3391194"/>
            <a:ext cx="334990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37" y="425756"/>
            <a:ext cx="2493349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071" y="425757"/>
            <a:ext cx="4236718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937" y="2237694"/>
            <a:ext cx="2493349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2031" indent="0">
              <a:buNone/>
              <a:defRPr sz="1400"/>
            </a:lvl2pPr>
            <a:lvl3pPr marL="1044062" indent="0">
              <a:buNone/>
              <a:defRPr sz="1100"/>
            </a:lvl3pPr>
            <a:lvl4pPr marL="1566093" indent="0">
              <a:buNone/>
              <a:defRPr sz="1000"/>
            </a:lvl4pPr>
            <a:lvl5pPr marL="2088124" indent="0">
              <a:buNone/>
              <a:defRPr sz="1000"/>
            </a:lvl5pPr>
            <a:lvl6pPr marL="2610155" indent="0">
              <a:buNone/>
              <a:defRPr sz="1000"/>
            </a:lvl6pPr>
            <a:lvl7pPr marL="3132186" indent="0">
              <a:buNone/>
              <a:defRPr sz="1000"/>
            </a:lvl7pPr>
            <a:lvl8pPr marL="3654217" indent="0">
              <a:buNone/>
              <a:defRPr sz="1000"/>
            </a:lvl8pPr>
            <a:lvl9pPr marL="417624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3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483" y="7485381"/>
            <a:ext cx="4547235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5483" y="955475"/>
            <a:ext cx="4547235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2031" indent="0">
              <a:buNone/>
              <a:defRPr sz="3200"/>
            </a:lvl2pPr>
            <a:lvl3pPr marL="1044062" indent="0">
              <a:buNone/>
              <a:defRPr sz="2700"/>
            </a:lvl3pPr>
            <a:lvl4pPr marL="1566093" indent="0">
              <a:buNone/>
              <a:defRPr sz="2300"/>
            </a:lvl4pPr>
            <a:lvl5pPr marL="2088124" indent="0">
              <a:buNone/>
              <a:defRPr sz="2300"/>
            </a:lvl5pPr>
            <a:lvl6pPr marL="2610155" indent="0">
              <a:buNone/>
              <a:defRPr sz="2300"/>
            </a:lvl6pPr>
            <a:lvl7pPr marL="3132186" indent="0">
              <a:buNone/>
              <a:defRPr sz="2300"/>
            </a:lvl7pPr>
            <a:lvl8pPr marL="3654217" indent="0">
              <a:buNone/>
              <a:defRPr sz="2300"/>
            </a:lvl8pPr>
            <a:lvl9pPr marL="4176248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483" y="8369073"/>
            <a:ext cx="4547235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2031" indent="0">
              <a:buNone/>
              <a:defRPr sz="1400"/>
            </a:lvl2pPr>
            <a:lvl3pPr marL="1044062" indent="0">
              <a:buNone/>
              <a:defRPr sz="1100"/>
            </a:lvl3pPr>
            <a:lvl4pPr marL="1566093" indent="0">
              <a:buNone/>
              <a:defRPr sz="1000"/>
            </a:lvl4pPr>
            <a:lvl5pPr marL="2088124" indent="0">
              <a:buNone/>
              <a:defRPr sz="1000"/>
            </a:lvl5pPr>
            <a:lvl6pPr marL="2610155" indent="0">
              <a:buNone/>
              <a:defRPr sz="1000"/>
            </a:lvl6pPr>
            <a:lvl7pPr marL="3132186" indent="0">
              <a:buNone/>
              <a:defRPr sz="1000"/>
            </a:lvl7pPr>
            <a:lvl8pPr marL="3654217" indent="0">
              <a:buNone/>
              <a:defRPr sz="1000"/>
            </a:lvl8pPr>
            <a:lvl9pPr marL="417624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8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936" y="428232"/>
            <a:ext cx="6820853" cy="1782233"/>
          </a:xfrm>
          <a:prstGeom prst="rect">
            <a:avLst/>
          </a:prstGeom>
        </p:spPr>
        <p:txBody>
          <a:bodyPr vert="horz" lIns="104406" tIns="52203" rIns="104406" bIns="522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36" y="2495129"/>
            <a:ext cx="6820853" cy="7057149"/>
          </a:xfrm>
          <a:prstGeom prst="rect">
            <a:avLst/>
          </a:prstGeom>
        </p:spPr>
        <p:txBody>
          <a:bodyPr vert="horz" lIns="104406" tIns="52203" rIns="104406" bIns="522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936" y="9911199"/>
            <a:ext cx="1768369" cy="569324"/>
          </a:xfrm>
          <a:prstGeom prst="rect">
            <a:avLst/>
          </a:prstGeom>
        </p:spPr>
        <p:txBody>
          <a:bodyPr vert="horz" lIns="104406" tIns="52203" rIns="104406" bIns="522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F591-DCE7-4D6A-966B-BFE81D33B811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398" y="9911199"/>
            <a:ext cx="2399930" cy="569324"/>
          </a:xfrm>
          <a:prstGeom prst="rect">
            <a:avLst/>
          </a:prstGeom>
        </p:spPr>
        <p:txBody>
          <a:bodyPr vert="horz" lIns="104406" tIns="52203" rIns="104406" bIns="522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420" y="9911199"/>
            <a:ext cx="1768369" cy="569324"/>
          </a:xfrm>
          <a:prstGeom prst="rect">
            <a:avLst/>
          </a:prstGeom>
        </p:spPr>
        <p:txBody>
          <a:bodyPr vert="horz" lIns="104406" tIns="52203" rIns="104406" bIns="522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B646-9B86-4FA5-8A46-C62D5C7F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0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523" indent="-391523" algn="l" defTabSz="1044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300" indent="-326269" algn="l" defTabSz="1044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077" indent="-261015" algn="l" defTabSz="1044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indent="-261015" algn="l" defTabSz="1044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9139" indent="-261015" algn="l" defTabSz="104406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1170" indent="-261015" algn="l" defTabSz="1044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3201" indent="-261015" algn="l" defTabSz="1044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5232" indent="-261015" algn="l" defTabSz="1044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7263" indent="-261015" algn="l" defTabSz="1044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031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62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093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8124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0155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2186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4217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6248" algn="l" defTabSz="1044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1.png"/><Relationship Id="rId4" Type="http://schemas.openxmlformats.org/officeDocument/2006/relationships/image" Target="../media/image27.e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6648"/>
            <a:ext cx="4653458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c)		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d)				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4" y="3713411"/>
            <a:ext cx="3265644" cy="17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92" y="8035374"/>
            <a:ext cx="2808362" cy="274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1" y="8066330"/>
            <a:ext cx="18954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01018" y="9403113"/>
            <a:ext cx="8242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pAKT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5"/>
          <p:cNvCxnSpPr/>
          <p:nvPr/>
        </p:nvCxnSpPr>
        <p:spPr bwMode="auto">
          <a:xfrm>
            <a:off x="638200" y="7780066"/>
            <a:ext cx="432048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5"/>
          <a:stretch>
            <a:fillRect/>
          </a:stretch>
        </p:blipFill>
        <p:spPr bwMode="auto">
          <a:xfrm>
            <a:off x="260970" y="5547818"/>
            <a:ext cx="4779169" cy="21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30"/>
          <p:cNvSpPr txBox="1">
            <a:spLocks noChangeArrowheads="1"/>
          </p:cNvSpPr>
          <p:nvPr/>
        </p:nvSpPr>
        <p:spPr bwMode="auto">
          <a:xfrm>
            <a:off x="1035719" y="5270819"/>
            <a:ext cx="41217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US" sz="1100" b="1" dirty="0" smtClean="0">
                <a:latin typeface="Arial" charset="0"/>
                <a:cs typeface="Arial" charset="0"/>
              </a:rPr>
              <a:t>         </a:t>
            </a:r>
            <a:r>
              <a:rPr lang="en-GB" altLang="en-US" sz="1100" b="1" dirty="0" err="1" smtClean="0">
                <a:latin typeface="Arial" charset="0"/>
                <a:cs typeface="Arial" charset="0"/>
              </a:rPr>
              <a:t>scr</a:t>
            </a:r>
            <a:r>
              <a:rPr lang="en-GB" altLang="en-US" sz="1100" b="1" dirty="0">
                <a:latin typeface="Arial" charset="0"/>
                <a:cs typeface="Arial" charset="0"/>
              </a:rPr>
              <a:t>	   </a:t>
            </a:r>
            <a:r>
              <a:rPr lang="en-GB" altLang="en-US" sz="1100" b="1" dirty="0" smtClean="0">
                <a:latin typeface="Arial" charset="0"/>
                <a:cs typeface="Arial" charset="0"/>
              </a:rPr>
              <a:t>	             KD</a:t>
            </a:r>
            <a:endParaRPr lang="en-GB" altLang="en-US" sz="1100" b="1" dirty="0">
              <a:latin typeface="Arial" charset="0"/>
              <a:cs typeface="Arial" charset="0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5174704" y="6195890"/>
            <a:ext cx="432048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4"/>
          <p:cNvSpPr/>
          <p:nvPr/>
        </p:nvSpPr>
        <p:spPr>
          <a:xfrm>
            <a:off x="5174704" y="6555930"/>
            <a:ext cx="43204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5"/>
          <p:cNvSpPr txBox="1"/>
          <p:nvPr/>
        </p:nvSpPr>
        <p:spPr>
          <a:xfrm>
            <a:off x="5616177" y="6091313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Isotype</a:t>
            </a: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γ-chain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129" y="809905"/>
            <a:ext cx="4968019" cy="274184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07041"/>
            <a:ext cx="2525278" cy="19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56850"/>
              </p:ext>
            </p:extLst>
          </p:nvPr>
        </p:nvGraphicFramePr>
        <p:xfrm>
          <a:off x="476994" y="708572"/>
          <a:ext cx="4737056" cy="341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Prism Project" r:id="rId3" imgW="3996000" imgH="2880000" progId="Prism5.Document">
                  <p:embed/>
                </p:oleObj>
              </mc:Choice>
              <mc:Fallback>
                <p:oleObj name="Prism Project" r:id="rId3" imgW="3996000" imgH="288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94" y="708572"/>
                        <a:ext cx="4737056" cy="341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0" y="18108"/>
            <a:ext cx="45094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Fig. S4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b)			c)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13200"/>
              </p:ext>
            </p:extLst>
          </p:nvPr>
        </p:nvGraphicFramePr>
        <p:xfrm>
          <a:off x="448507" y="4477380"/>
          <a:ext cx="2520280" cy="382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Prism Project" r:id="rId5" imgW="2232000" imgH="3384000" progId="Prism5.Document">
                  <p:embed/>
                </p:oleObj>
              </mc:Choice>
              <mc:Fallback>
                <p:oleObj name="Prism Project" r:id="rId5" imgW="2232000" imgH="3384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507" y="4477380"/>
                        <a:ext cx="2520280" cy="3821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35061"/>
              </p:ext>
            </p:extLst>
          </p:nvPr>
        </p:nvGraphicFramePr>
        <p:xfrm>
          <a:off x="3501330" y="4338588"/>
          <a:ext cx="3960440" cy="378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Prism Project" r:id="rId7" imgW="3312000" imgH="3168000" progId="Prism5.Document">
                  <p:embed/>
                </p:oleObj>
              </mc:Choice>
              <mc:Fallback>
                <p:oleObj name="Prism Project" r:id="rId7" imgW="3312000" imgH="3168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1330" y="4338588"/>
                        <a:ext cx="3960440" cy="378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65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52396"/>
            <a:ext cx="2709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Fig. S5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6" y="2134863"/>
            <a:ext cx="37669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/>
          <p:nvPr/>
        </p:nvSpPr>
        <p:spPr>
          <a:xfrm rot="16200000">
            <a:off x="2334311" y="-522526"/>
            <a:ext cx="1996761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copies</a:t>
            </a:r>
          </a:p>
          <a:p>
            <a:pPr>
              <a:spcAft>
                <a:spcPts val="9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copies</a:t>
            </a:r>
          </a:p>
          <a:p>
            <a:pPr>
              <a:spcAft>
                <a:spcPts val="9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copy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 + NcoI + DpnI</a:t>
            </a:r>
          </a:p>
          <a:p>
            <a:pPr>
              <a:spcAft>
                <a:spcPts val="9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KD + NcoI + DpnI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 + HindIII + DpnI</a:t>
            </a:r>
          </a:p>
          <a:p>
            <a:pPr>
              <a:spcAft>
                <a:spcPts val="9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KD + HindIII + DpnI</a:t>
            </a:r>
          </a:p>
          <a:p>
            <a:pPr>
              <a:spcAft>
                <a:spcPts val="900"/>
              </a:spcAft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4"/>
          <p:cNvCxnSpPr/>
          <p:nvPr/>
        </p:nvCxnSpPr>
        <p:spPr>
          <a:xfrm flipH="1">
            <a:off x="4845137" y="3322995"/>
            <a:ext cx="3826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/>
          <p:cNvCxnSpPr/>
          <p:nvPr/>
        </p:nvCxnSpPr>
        <p:spPr>
          <a:xfrm flipH="1">
            <a:off x="4843683" y="3647031"/>
            <a:ext cx="3826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 flipH="1">
            <a:off x="4843682" y="4151087"/>
            <a:ext cx="3826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/>
          <p:nvPr/>
        </p:nvSpPr>
        <p:spPr>
          <a:xfrm>
            <a:off x="5227742" y="3145877"/>
            <a:ext cx="18722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pen circular</a:t>
            </a:r>
          </a:p>
          <a:p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inear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supercoiled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4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0A0A4"/>
              </a:clrFrom>
              <a:clrTo>
                <a:srgbClr val="A0A0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020"/>
            <a:ext cx="37147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0A0A4"/>
              </a:clrFrom>
              <a:clrTo>
                <a:srgbClr val="A0A0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073596"/>
            <a:ext cx="37147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0A0A4"/>
              </a:clrFrom>
              <a:clrTo>
                <a:srgbClr val="A0A0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4882579"/>
            <a:ext cx="37814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6306491"/>
            <a:ext cx="75787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46" y="18108"/>
            <a:ext cx="5676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Fig. 2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a) RANTES			b) IL-8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0A0A4"/>
              </a:clrFrom>
              <a:clrTo>
                <a:srgbClr val="A0A0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946447"/>
            <a:ext cx="36004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46" y="4470380"/>
            <a:ext cx="5676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Mip-3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d)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108"/>
            <a:ext cx="494149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a)			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b)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c)			          d)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215257"/>
              </p:ext>
            </p:extLst>
          </p:nvPr>
        </p:nvGraphicFramePr>
        <p:xfrm>
          <a:off x="3674800" y="428743"/>
          <a:ext cx="3898630" cy="373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rism Project" r:id="rId3" imgW="3420000" imgH="3276000" progId="Prism5.Document">
                  <p:embed/>
                </p:oleObj>
              </mc:Choice>
              <mc:Fallback>
                <p:oleObj name="Prism Project" r:id="rId3" imgW="3420000" imgH="327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4800" y="428743"/>
                        <a:ext cx="3898630" cy="373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42063"/>
              </p:ext>
            </p:extLst>
          </p:nvPr>
        </p:nvGraphicFramePr>
        <p:xfrm>
          <a:off x="0" y="405950"/>
          <a:ext cx="3925651" cy="380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Prism Project" r:id="rId5" imgW="3384000" imgH="3276000" progId="Prism5.Document">
                  <p:embed/>
                </p:oleObj>
              </mc:Choice>
              <mc:Fallback>
                <p:oleObj name="Prism Project" r:id="rId5" imgW="3384000" imgH="327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05950"/>
                        <a:ext cx="3925651" cy="3800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663677"/>
              </p:ext>
            </p:extLst>
          </p:nvPr>
        </p:nvGraphicFramePr>
        <p:xfrm>
          <a:off x="-148402" y="4206393"/>
          <a:ext cx="4222454" cy="41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rism Project" r:id="rId7" imgW="3528000" imgH="3492000" progId="Prism5.Document">
                  <p:embed/>
                </p:oleObj>
              </mc:Choice>
              <mc:Fallback>
                <p:oleObj name="Prism Project" r:id="rId7" imgW="3528000" imgH="349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48402" y="4206393"/>
                        <a:ext cx="4222454" cy="4180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38796"/>
              </p:ext>
            </p:extLst>
          </p:nvPr>
        </p:nvGraphicFramePr>
        <p:xfrm>
          <a:off x="3925651" y="4122564"/>
          <a:ext cx="3484927" cy="417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rism Project" r:id="rId9" imgW="3096000" imgH="3708000" progId="Prism5.Document">
                  <p:embed/>
                </p:oleObj>
              </mc:Choice>
              <mc:Fallback>
                <p:oleObj name="Prism Project" r:id="rId9" imgW="3096000" imgH="3708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5651" y="4122564"/>
                        <a:ext cx="3484927" cy="4174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13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80" y="522164"/>
            <a:ext cx="36004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" y="4303589"/>
            <a:ext cx="36004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108"/>
            <a:ext cx="45094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Fig. 4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a)			b)	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1"/>
          <a:stretch/>
        </p:blipFill>
        <p:spPr bwMode="auto">
          <a:xfrm>
            <a:off x="549002" y="594172"/>
            <a:ext cx="1584176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55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18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Fig. 5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" y="5861544"/>
            <a:ext cx="4914132" cy="39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211"/>
            <a:ext cx="4255349" cy="43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7504" y="436938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1928" y="552299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6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Supplements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91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2" y="8443044"/>
            <a:ext cx="3840480" cy="2188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0" y="0"/>
            <a:ext cx="2373178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S1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37034" y="90116"/>
            <a:ext cx="5760640" cy="4366066"/>
            <a:chOff x="116954" y="1458268"/>
            <a:chExt cx="5760640" cy="4366066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16954" y="1458268"/>
              <a:ext cx="5037394" cy="3969725"/>
              <a:chOff x="0" y="1458268"/>
              <a:chExt cx="5037394" cy="3969725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646568"/>
                <a:ext cx="3552825" cy="3781425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5146" y="1674292"/>
                <a:ext cx="3192248" cy="1494244"/>
              </a:xfrm>
              <a:prstGeom prst="rect">
                <a:avLst/>
              </a:prstGeom>
            </p:spPr>
          </p:pic>
          <p:sp>
            <p:nvSpPr>
              <p:cNvPr id="16" name="Textfeld 15"/>
              <p:cNvSpPr txBox="1"/>
              <p:nvPr/>
            </p:nvSpPr>
            <p:spPr>
              <a:xfrm>
                <a:off x="188962" y="1458268"/>
                <a:ext cx="4848432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Primary </a:t>
                </a:r>
                <a:r>
                  <a:rPr lang="de-DE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keratinocytes</a:t>
                </a:r>
                <a:r>
                  <a:rPr lang="de-DE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       NIKS 	              CD8+ T </a:t>
                </a:r>
                <a:r>
                  <a:rPr lang="de-DE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cells</a:t>
                </a:r>
                <a:endPara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ED-7R 		ED-7R + </a:t>
                </a:r>
                <a:r>
                  <a:rPr lang="el-GR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de-DE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de-DE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Gerade Verbindung mit Pfeil 9"/>
            <p:cNvCxnSpPr/>
            <p:nvPr/>
          </p:nvCxnSpPr>
          <p:spPr>
            <a:xfrm>
              <a:off x="404986" y="5562724"/>
              <a:ext cx="547260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2517005" y="5562724"/>
              <a:ext cx="12485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γ-</a:t>
              </a:r>
              <a:r>
                <a:rPr lang="de-DE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chain</a:t>
              </a:r>
              <a:r>
                <a: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-APC</a:t>
              </a:r>
              <a:endParaRPr lang="de-D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3378" y="4153397"/>
              <a:ext cx="676275" cy="809625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4271515" y="4142211"/>
              <a:ext cx="129614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de-DE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sotype</a:t>
              </a:r>
              <a:r>
                <a: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de-DE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1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γ-</a:t>
              </a:r>
              <a:r>
                <a:rPr lang="de-DE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chain</a:t>
              </a:r>
              <a:endParaRPr lang="de-D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01" y="4475872"/>
            <a:ext cx="5452737" cy="38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" y="707008"/>
            <a:ext cx="7536656" cy="2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27062" y="15195"/>
            <a:ext cx="12990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Fig. S2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4" y="3802604"/>
            <a:ext cx="3791098" cy="276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0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18108"/>
            <a:ext cx="4653458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Fig. S3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c)			        d)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216794"/>
              </p:ext>
            </p:extLst>
          </p:nvPr>
        </p:nvGraphicFramePr>
        <p:xfrm>
          <a:off x="-40582" y="3295668"/>
          <a:ext cx="3698336" cy="377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Prism Project" r:id="rId3" imgW="3384000" imgH="3456000" progId="Prism5.Document">
                  <p:embed/>
                </p:oleObj>
              </mc:Choice>
              <mc:Fallback>
                <p:oleObj name="Prism Project" r:id="rId3" imgW="3384000" imgH="345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0582" y="3295668"/>
                        <a:ext cx="3698336" cy="377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43098"/>
              </p:ext>
            </p:extLst>
          </p:nvPr>
        </p:nvGraphicFramePr>
        <p:xfrm>
          <a:off x="3683506" y="6694939"/>
          <a:ext cx="3980353" cy="398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Prism Project" r:id="rId5" imgW="3312000" imgH="3312000" progId="Prism5.Document">
                  <p:embed/>
                </p:oleObj>
              </mc:Choice>
              <mc:Fallback>
                <p:oleObj name="Prism Project" r:id="rId5" imgW="3312000" imgH="331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3506" y="6694939"/>
                        <a:ext cx="3980353" cy="3980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30771"/>
              </p:ext>
            </p:extLst>
          </p:nvPr>
        </p:nvGraphicFramePr>
        <p:xfrm>
          <a:off x="3698336" y="2960490"/>
          <a:ext cx="3758449" cy="411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Prism Project" r:id="rId7" imgW="3420000" imgH="3744000" progId="Prism5.Document">
                  <p:embed/>
                </p:oleObj>
              </mc:Choice>
              <mc:Fallback>
                <p:oleObj name="Prism Project" r:id="rId7" imgW="3420000" imgH="3744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8336" y="2960490"/>
                        <a:ext cx="3758449" cy="4114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/>
          <a:stretch/>
        </p:blipFill>
        <p:spPr>
          <a:xfrm>
            <a:off x="152106" y="7170885"/>
            <a:ext cx="3407541" cy="288487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9" y="516619"/>
            <a:ext cx="3178800" cy="23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4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Custom</PresentationFormat>
  <Paragraphs>192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Prism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</dc:creator>
  <cp:lastModifiedBy>Patricia Cheng</cp:lastModifiedBy>
  <cp:revision>82</cp:revision>
  <cp:lastPrinted>2015-07-17T16:23:46Z</cp:lastPrinted>
  <dcterms:created xsi:type="dcterms:W3CDTF">2015-02-09T15:47:12Z</dcterms:created>
  <dcterms:modified xsi:type="dcterms:W3CDTF">2017-07-19T15:20:27Z</dcterms:modified>
</cp:coreProperties>
</file>